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6" r:id="rId3"/>
    <p:sldId id="267" r:id="rId4"/>
    <p:sldId id="269" r:id="rId5"/>
    <p:sldId id="268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Ваня\Desktop\Новая папка\Новая папка\96b854f4042a94473707022d42df42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9512" y="26064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МИНИСТЕРСТВО ОБРАЗОВАНИЯ И НАУКИ РЕСПУБЛИКИ КАЗАХСТАН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АКМОЛИНСКАЯ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ОБЛАСТЬ, 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ЗЕРЕНДИНСКИЙ РАЙОН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КГУ «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ИСАКОВСКАЯ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СРЕДНЯЯ ШКОЛА»</a:t>
            </a:r>
            <a:endParaRPr lang="ru-RU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45224"/>
            <a:ext cx="8820472" cy="30777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FF00"/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70892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Выступление на общешкольном родительском собрании 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тему: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«Способы защиты детей от насилия и 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жестокого обращения в семье»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Самопознание\курсы самопознания 29-10 октября\Самопознание\AutoPlay\Images\фон на стенд_5.pn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89352" cy="6858000"/>
          </a:xfrm>
          <a:prstGeom prst="rect">
            <a:avLst/>
          </a:prstGeom>
          <a:noFill/>
        </p:spPr>
      </p:pic>
      <p:sp>
        <p:nvSpPr>
          <p:cNvPr id="5" name="Объект 5"/>
          <p:cNvSpPr txBox="1">
            <a:spLocks/>
          </p:cNvSpPr>
          <p:nvPr/>
        </p:nvSpPr>
        <p:spPr>
          <a:xfrm>
            <a:off x="395536" y="1658144"/>
            <a:ext cx="8229600" cy="51998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4000" b="1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8603852" cy="645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Самопознание\курсы самопознания 29-10 октября\Самопознание\AutoPlay\Images\фон на стенд_5.pn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89352" cy="6858000"/>
          </a:xfrm>
          <a:prstGeom prst="rect">
            <a:avLst/>
          </a:prstGeom>
          <a:noFill/>
        </p:spPr>
      </p:pic>
      <p:sp>
        <p:nvSpPr>
          <p:cNvPr id="5" name="Объект 5"/>
          <p:cNvSpPr txBox="1">
            <a:spLocks/>
          </p:cNvSpPr>
          <p:nvPr/>
        </p:nvSpPr>
        <p:spPr>
          <a:xfrm>
            <a:off x="395536" y="1658144"/>
            <a:ext cx="8229600" cy="51998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4000" b="1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http://images.myshared.ru/190296/slide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54868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Самопознание\курсы самопознания 29-10 октября\Самопознание\AutoPlay\Images\фон на стенд_5.pn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89352" cy="6858000"/>
          </a:xfrm>
          <a:prstGeom prst="rect">
            <a:avLst/>
          </a:prstGeom>
          <a:noFill/>
        </p:spPr>
      </p:pic>
      <p:sp>
        <p:nvSpPr>
          <p:cNvPr id="5" name="Объект 5"/>
          <p:cNvSpPr txBox="1">
            <a:spLocks/>
          </p:cNvSpPr>
          <p:nvPr/>
        </p:nvSpPr>
        <p:spPr>
          <a:xfrm>
            <a:off x="395536" y="1658144"/>
            <a:ext cx="8229600" cy="51998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4000" b="1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908720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Ребенок -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каждое человеческое существо до достижения 18-летнего возраста, вне зависимости расы, пола, языка, религии, места рождения, национального или социального происхождения, имущественного, сословного или иного положения»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Самопознание\курсы самопознания 29-10 октября\Самопознание\AutoPlay\Images\фон на стенд_5.pn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89352" cy="6858000"/>
          </a:xfrm>
          <a:prstGeom prst="rect">
            <a:avLst/>
          </a:prstGeom>
          <a:noFill/>
        </p:spPr>
      </p:pic>
      <p:sp>
        <p:nvSpPr>
          <p:cNvPr id="5" name="Объект 5"/>
          <p:cNvSpPr txBox="1">
            <a:spLocks/>
          </p:cNvSpPr>
          <p:nvPr/>
        </p:nvSpPr>
        <p:spPr>
          <a:xfrm>
            <a:off x="395536" y="1658144"/>
            <a:ext cx="8229600" cy="51998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4000" b="1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60648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ПРАВА РЕБЕНКА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Rights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 – это те права и свободы, которыми должен обладать каждый ребенок.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3.astana-bilim.kz/files/sites/1383501121322436/files/images/1347176560_prava-dete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916832"/>
            <a:ext cx="4762500" cy="4743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Самопознание\курсы самопознания 29-10 октября\Самопознание\AutoPlay\Images\фон на стенд_5.pn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89352" cy="6858000"/>
          </a:xfrm>
          <a:prstGeom prst="rect">
            <a:avLst/>
          </a:prstGeom>
          <a:noFill/>
        </p:spPr>
      </p:pic>
      <p:sp>
        <p:nvSpPr>
          <p:cNvPr id="5" name="Объект 5"/>
          <p:cNvSpPr txBox="1">
            <a:spLocks/>
          </p:cNvSpPr>
          <p:nvPr/>
        </p:nvSpPr>
        <p:spPr>
          <a:xfrm>
            <a:off x="395536" y="1658144"/>
            <a:ext cx="8229600" cy="51998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4000" b="1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32656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Кодекс Республики Казахстан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«о браке (супружестве) и семье»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484784"/>
            <a:ext cx="8568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Защита прав и законных интересов ребенка осуществляется:</a:t>
            </a:r>
          </a:p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родителями;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законными представителями ребенка (опекунами, попечителями);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органом, осуществляющим функции по опеке или попечительству;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прокурором и судом;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органами внутренних дел и иными государственными органами.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Самопознание\курсы самопознания 29-10 октября\Самопознание\AutoPlay\Images\фон на стенд_5.pn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89352" cy="6858000"/>
          </a:xfrm>
          <a:prstGeom prst="rect">
            <a:avLst/>
          </a:prstGeom>
          <a:noFill/>
        </p:spPr>
      </p:pic>
      <p:sp>
        <p:nvSpPr>
          <p:cNvPr id="5" name="Объект 5"/>
          <p:cNvSpPr txBox="1">
            <a:spLocks/>
          </p:cNvSpPr>
          <p:nvPr/>
        </p:nvSpPr>
        <p:spPr>
          <a:xfrm>
            <a:off x="395536" y="1658144"/>
            <a:ext cx="8229600" cy="51998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4000" b="1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32656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Кодекс Республики Казахстан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«о браке (супружестве) и семье»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628800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злоупотребление  родителями или лицами их заменяющих родительскими правами, не выполнение или ненадлежащее выполнение  родителями обязанностей по воспитанию, образованию ребенка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139952" y="3212976"/>
            <a:ext cx="648072" cy="504056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5517232"/>
            <a:ext cx="53640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лишение родительских прав в отношении детей (по решению суда).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3995936" y="4437112"/>
            <a:ext cx="792088" cy="792088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3789040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ограничение родительских прав (по решению суда) 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Самопознание\курсы самопознания 29-10 октября\Самопознание\AutoPlay\Images\фон на стенд_5.pn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89352" cy="6858000"/>
          </a:xfrm>
          <a:prstGeom prst="rect">
            <a:avLst/>
          </a:prstGeom>
          <a:noFill/>
        </p:spPr>
      </p:pic>
      <p:sp>
        <p:nvSpPr>
          <p:cNvPr id="5" name="Объект 5"/>
          <p:cNvSpPr txBox="1">
            <a:spLocks/>
          </p:cNvSpPr>
          <p:nvPr/>
        </p:nvSpPr>
        <p:spPr>
          <a:xfrm>
            <a:off x="395536" y="1658144"/>
            <a:ext cx="8229600" cy="51998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4000" b="1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3429000"/>
            <a:ext cx="50770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Показ видеоролика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«Берегите своих детей»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191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58</cp:revision>
  <dcterms:modified xsi:type="dcterms:W3CDTF">2018-04-19T09:31:33Z</dcterms:modified>
</cp:coreProperties>
</file>